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9" r:id="rId4"/>
    <p:sldId id="261" r:id="rId5"/>
    <p:sldId id="260" r:id="rId6"/>
    <p:sldId id="263" r:id="rId7"/>
    <p:sldId id="262" r:id="rId8"/>
    <p:sldId id="266" r:id="rId9"/>
    <p:sldId id="265" r:id="rId10"/>
    <p:sldId id="264" r:id="rId11"/>
    <p:sldId id="257" r:id="rId12"/>
  </p:sldIdLst>
  <p:sldSz cx="10331450" cy="7254875"/>
  <p:notesSz cx="9144000" cy="6858000"/>
  <p:defaultTextStyle>
    <a:defPPr>
      <a:defRPr lang="hy-AM"/>
    </a:defPPr>
    <a:lvl1pPr marL="0" algn="l" defTabSz="1004926" rtl="0" eaLnBrk="1" latinLnBrk="0" hangingPunct="1">
      <a:defRPr sz="1978" kern="1200">
        <a:solidFill>
          <a:schemeClr val="tx1"/>
        </a:solidFill>
        <a:latin typeface="+mn-lt"/>
        <a:ea typeface="+mn-ea"/>
        <a:cs typeface="+mn-cs"/>
      </a:defRPr>
    </a:lvl1pPr>
    <a:lvl2pPr marL="502463" algn="l" defTabSz="1004926" rtl="0" eaLnBrk="1" latinLnBrk="0" hangingPunct="1">
      <a:defRPr sz="1978" kern="1200">
        <a:solidFill>
          <a:schemeClr val="tx1"/>
        </a:solidFill>
        <a:latin typeface="+mn-lt"/>
        <a:ea typeface="+mn-ea"/>
        <a:cs typeface="+mn-cs"/>
      </a:defRPr>
    </a:lvl2pPr>
    <a:lvl3pPr marL="1004926" algn="l" defTabSz="1004926" rtl="0" eaLnBrk="1" latinLnBrk="0" hangingPunct="1">
      <a:defRPr sz="1978" kern="1200">
        <a:solidFill>
          <a:schemeClr val="tx1"/>
        </a:solidFill>
        <a:latin typeface="+mn-lt"/>
        <a:ea typeface="+mn-ea"/>
        <a:cs typeface="+mn-cs"/>
      </a:defRPr>
    </a:lvl3pPr>
    <a:lvl4pPr marL="1507388" algn="l" defTabSz="1004926" rtl="0" eaLnBrk="1" latinLnBrk="0" hangingPunct="1">
      <a:defRPr sz="1978" kern="1200">
        <a:solidFill>
          <a:schemeClr val="tx1"/>
        </a:solidFill>
        <a:latin typeface="+mn-lt"/>
        <a:ea typeface="+mn-ea"/>
        <a:cs typeface="+mn-cs"/>
      </a:defRPr>
    </a:lvl4pPr>
    <a:lvl5pPr marL="2009851" algn="l" defTabSz="1004926" rtl="0" eaLnBrk="1" latinLnBrk="0" hangingPunct="1">
      <a:defRPr sz="1978" kern="1200">
        <a:solidFill>
          <a:schemeClr val="tx1"/>
        </a:solidFill>
        <a:latin typeface="+mn-lt"/>
        <a:ea typeface="+mn-ea"/>
        <a:cs typeface="+mn-cs"/>
      </a:defRPr>
    </a:lvl5pPr>
    <a:lvl6pPr marL="2512314" algn="l" defTabSz="1004926" rtl="0" eaLnBrk="1" latinLnBrk="0" hangingPunct="1">
      <a:defRPr sz="1978" kern="1200">
        <a:solidFill>
          <a:schemeClr val="tx1"/>
        </a:solidFill>
        <a:latin typeface="+mn-lt"/>
        <a:ea typeface="+mn-ea"/>
        <a:cs typeface="+mn-cs"/>
      </a:defRPr>
    </a:lvl6pPr>
    <a:lvl7pPr marL="3014777" algn="l" defTabSz="1004926" rtl="0" eaLnBrk="1" latinLnBrk="0" hangingPunct="1">
      <a:defRPr sz="1978" kern="1200">
        <a:solidFill>
          <a:schemeClr val="tx1"/>
        </a:solidFill>
        <a:latin typeface="+mn-lt"/>
        <a:ea typeface="+mn-ea"/>
        <a:cs typeface="+mn-cs"/>
      </a:defRPr>
    </a:lvl7pPr>
    <a:lvl8pPr marL="3517240" algn="l" defTabSz="1004926" rtl="0" eaLnBrk="1" latinLnBrk="0" hangingPunct="1">
      <a:defRPr sz="1978" kern="1200">
        <a:solidFill>
          <a:schemeClr val="tx1"/>
        </a:solidFill>
        <a:latin typeface="+mn-lt"/>
        <a:ea typeface="+mn-ea"/>
        <a:cs typeface="+mn-cs"/>
      </a:defRPr>
    </a:lvl8pPr>
    <a:lvl9pPr marL="4019702" algn="l" defTabSz="1004926" rtl="0" eaLnBrk="1" latinLnBrk="0" hangingPunct="1">
      <a:defRPr sz="197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85">
          <p15:clr>
            <a:srgbClr val="A4A3A4"/>
          </p15:clr>
        </p15:guide>
        <p15:guide id="2" pos="32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F5822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 autoAdjust="0"/>
  </p:normalViewPr>
  <p:slideViewPr>
    <p:cSldViewPr snapToGrid="0">
      <p:cViewPr>
        <p:scale>
          <a:sx n="90" d="100"/>
          <a:sy n="90" d="100"/>
        </p:scale>
        <p:origin x="-926" y="-29"/>
      </p:cViewPr>
      <p:guideLst>
        <p:guide orient="horz" pos="2285"/>
        <p:guide pos="32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08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y-AM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AF559-64FC-4F58-8FC2-37EEC9EBDE0A}" type="datetimeFigureOut">
              <a:rPr lang="hy-AM" smtClean="0"/>
              <a:t>27.03.2021</a:t>
            </a:fld>
            <a:endParaRPr lang="hy-A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y-A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AAB22-BB8B-400C-AE34-155065D368F5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2296986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y-A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4571B-B81D-4801-9063-AEB0583C16D1}" type="datetimeFigureOut">
              <a:rPr lang="hy-AM" smtClean="0"/>
              <a:t>27.03.2021</a:t>
            </a:fld>
            <a:endParaRPr lang="hy-A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57250"/>
            <a:ext cx="32956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y-A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7B5C3-1B73-4BA6-8349-EA3229A25285}" type="slidenum">
              <a:rPr lang="hy-AM" smtClean="0"/>
              <a:t>‹#›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45830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7B5C3-1B73-4BA6-8349-EA3229A25285}" type="slidenum">
              <a:rPr lang="hy-AM" smtClean="0"/>
              <a:t>1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187530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8959" y="1531586"/>
            <a:ext cx="7480774" cy="3522265"/>
          </a:xfrm>
        </p:spPr>
        <p:txBody>
          <a:bodyPr anchor="b"/>
          <a:lstStyle>
            <a:lvl1pPr>
              <a:defRPr sz="761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8959" y="5053849"/>
            <a:ext cx="7480774" cy="911271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3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1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8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2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9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March 27,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961" y="5078399"/>
            <a:ext cx="7480773" cy="599535"/>
          </a:xfrm>
        </p:spPr>
        <p:txBody>
          <a:bodyPr anchor="b">
            <a:normAutofit/>
          </a:bodyPr>
          <a:lstStyle>
            <a:lvl1pPr algn="l">
              <a:defRPr sz="253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8959" y="725487"/>
            <a:ext cx="7480774" cy="385135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93"/>
            </a:lvl1pPr>
            <a:lvl2pPr marL="483672" indent="0">
              <a:buNone/>
              <a:defRPr sz="1693"/>
            </a:lvl2pPr>
            <a:lvl3pPr marL="967344" indent="0">
              <a:buNone/>
              <a:defRPr sz="1693"/>
            </a:lvl3pPr>
            <a:lvl4pPr marL="1451016" indent="0">
              <a:buNone/>
              <a:defRPr sz="1693"/>
            </a:lvl4pPr>
            <a:lvl5pPr marL="1934688" indent="0">
              <a:buNone/>
              <a:defRPr sz="1693"/>
            </a:lvl5pPr>
            <a:lvl6pPr marL="2418359" indent="0">
              <a:buNone/>
              <a:defRPr sz="1693"/>
            </a:lvl6pPr>
            <a:lvl7pPr marL="2902031" indent="0">
              <a:buNone/>
              <a:defRPr sz="1693"/>
            </a:lvl7pPr>
            <a:lvl8pPr marL="3385703" indent="0">
              <a:buNone/>
              <a:defRPr sz="1693"/>
            </a:lvl8pPr>
            <a:lvl9pPr marL="3869375" indent="0">
              <a:buNone/>
              <a:defRPr sz="169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8960" y="5677934"/>
            <a:ext cx="7480772" cy="522283"/>
          </a:xfrm>
        </p:spPr>
        <p:txBody>
          <a:bodyPr>
            <a:normAutofit/>
          </a:bodyPr>
          <a:lstStyle>
            <a:lvl1pPr marL="0" indent="0">
              <a:buNone/>
              <a:defRPr sz="1269"/>
            </a:lvl1pPr>
            <a:lvl2pPr marL="483672" indent="0">
              <a:buNone/>
              <a:defRPr sz="1269"/>
            </a:lvl2pPr>
            <a:lvl3pPr marL="967344" indent="0">
              <a:buNone/>
              <a:defRPr sz="1058"/>
            </a:lvl3pPr>
            <a:lvl4pPr marL="1451016" indent="0">
              <a:buNone/>
              <a:defRPr sz="952"/>
            </a:lvl4pPr>
            <a:lvl5pPr marL="1934688" indent="0">
              <a:buNone/>
              <a:defRPr sz="952"/>
            </a:lvl5pPr>
            <a:lvl6pPr marL="2418359" indent="0">
              <a:buNone/>
              <a:defRPr sz="952"/>
            </a:lvl6pPr>
            <a:lvl7pPr marL="2902031" indent="0">
              <a:buNone/>
              <a:defRPr sz="952"/>
            </a:lvl7pPr>
            <a:lvl8pPr marL="3385703" indent="0">
              <a:buNone/>
              <a:defRPr sz="952"/>
            </a:lvl8pPr>
            <a:lvl9pPr marL="3869375" indent="0">
              <a:buNone/>
              <a:defRPr sz="9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March 27,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2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959" y="1531585"/>
            <a:ext cx="7480774" cy="2095853"/>
          </a:xfrm>
        </p:spPr>
        <p:txBody>
          <a:bodyPr/>
          <a:lstStyle>
            <a:lvl1pPr>
              <a:defRPr sz="507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78959" y="3869267"/>
            <a:ext cx="7480774" cy="2498901"/>
          </a:xfrm>
        </p:spPr>
        <p:txBody>
          <a:bodyPr anchor="ctr">
            <a:normAutofit/>
          </a:bodyPr>
          <a:lstStyle>
            <a:lvl1pPr marL="0" indent="0">
              <a:buNone/>
              <a:defRPr sz="1904"/>
            </a:lvl1pPr>
            <a:lvl2pPr marL="483672" indent="0">
              <a:buNone/>
              <a:defRPr sz="1269"/>
            </a:lvl2pPr>
            <a:lvl3pPr marL="967344" indent="0">
              <a:buNone/>
              <a:defRPr sz="1058"/>
            </a:lvl3pPr>
            <a:lvl4pPr marL="1451016" indent="0">
              <a:buNone/>
              <a:defRPr sz="952"/>
            </a:lvl4pPr>
            <a:lvl5pPr marL="1934688" indent="0">
              <a:buNone/>
              <a:defRPr sz="952"/>
            </a:lvl5pPr>
            <a:lvl6pPr marL="2418359" indent="0">
              <a:buNone/>
              <a:defRPr sz="952"/>
            </a:lvl6pPr>
            <a:lvl7pPr marL="2902031" indent="0">
              <a:buNone/>
              <a:defRPr sz="952"/>
            </a:lvl7pPr>
            <a:lvl8pPr marL="3385703" indent="0">
              <a:buNone/>
              <a:defRPr sz="952"/>
            </a:lvl8pPr>
            <a:lvl9pPr marL="3869375" indent="0">
              <a:buNone/>
              <a:defRPr sz="9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March 27,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69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829" y="1531584"/>
            <a:ext cx="6780352" cy="2457829"/>
          </a:xfrm>
        </p:spPr>
        <p:txBody>
          <a:bodyPr/>
          <a:lstStyle>
            <a:lvl1pPr>
              <a:defRPr sz="507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636240" y="3989413"/>
            <a:ext cx="6170351" cy="361976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81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83672" indent="0">
              <a:buNone/>
              <a:defRPr sz="1269"/>
            </a:lvl2pPr>
            <a:lvl3pPr marL="967344" indent="0">
              <a:buNone/>
              <a:defRPr sz="1058"/>
            </a:lvl3pPr>
            <a:lvl4pPr marL="1451016" indent="0">
              <a:buNone/>
              <a:defRPr sz="952"/>
            </a:lvl4pPr>
            <a:lvl5pPr marL="1934688" indent="0">
              <a:buNone/>
              <a:defRPr sz="952"/>
            </a:lvl5pPr>
            <a:lvl6pPr marL="2418359" indent="0">
              <a:buNone/>
              <a:defRPr sz="952"/>
            </a:lvl6pPr>
            <a:lvl7pPr marL="2902031" indent="0">
              <a:buNone/>
              <a:defRPr sz="952"/>
            </a:lvl7pPr>
            <a:lvl8pPr marL="3385703" indent="0">
              <a:buNone/>
              <a:defRPr sz="952"/>
            </a:lvl8pPr>
            <a:lvl9pPr marL="3869375" indent="0">
              <a:buNone/>
              <a:defRPr sz="952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78959" y="4602431"/>
            <a:ext cx="7480774" cy="1773414"/>
          </a:xfrm>
        </p:spPr>
        <p:txBody>
          <a:bodyPr anchor="ctr">
            <a:normAutofit/>
          </a:bodyPr>
          <a:lstStyle>
            <a:lvl1pPr marL="0" indent="0">
              <a:buNone/>
              <a:defRPr sz="1904"/>
            </a:lvl1pPr>
            <a:lvl2pPr marL="483672" indent="0">
              <a:buNone/>
              <a:defRPr sz="1269"/>
            </a:lvl2pPr>
            <a:lvl3pPr marL="967344" indent="0">
              <a:buNone/>
              <a:defRPr sz="1058"/>
            </a:lvl3pPr>
            <a:lvl4pPr marL="1451016" indent="0">
              <a:buNone/>
              <a:defRPr sz="952"/>
            </a:lvl4pPr>
            <a:lvl5pPr marL="1934688" indent="0">
              <a:buNone/>
              <a:defRPr sz="952"/>
            </a:lvl5pPr>
            <a:lvl6pPr marL="2418359" indent="0">
              <a:buNone/>
              <a:defRPr sz="952"/>
            </a:lvl6pPr>
            <a:lvl7pPr marL="2902031" indent="0">
              <a:buNone/>
              <a:defRPr sz="952"/>
            </a:lvl7pPr>
            <a:lvl8pPr marL="3385703" indent="0">
              <a:buNone/>
              <a:defRPr sz="952"/>
            </a:lvl8pPr>
            <a:lvl9pPr marL="3869375" indent="0">
              <a:buNone/>
              <a:defRPr sz="9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March 27,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1411" y="1027460"/>
            <a:ext cx="679714" cy="2078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906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08678" y="2765048"/>
            <a:ext cx="679714" cy="2078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906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8652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959" y="3305000"/>
            <a:ext cx="7480775" cy="1748850"/>
          </a:xfrm>
        </p:spPr>
        <p:txBody>
          <a:bodyPr anchor="b"/>
          <a:lstStyle>
            <a:lvl1pPr algn="l">
              <a:defRPr sz="4232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959" y="5053850"/>
            <a:ext cx="7480774" cy="910192"/>
          </a:xfrm>
        </p:spPr>
        <p:txBody>
          <a:bodyPr anchor="t"/>
          <a:lstStyle>
            <a:lvl1pPr marL="0" indent="0" algn="l">
              <a:buNone/>
              <a:defRPr sz="2116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3672" indent="0">
              <a:buNone/>
              <a:defRPr sz="1904">
                <a:solidFill>
                  <a:schemeClr val="tx1">
                    <a:tint val="75000"/>
                  </a:schemeClr>
                </a:solidFill>
              </a:defRPr>
            </a:lvl2pPr>
            <a:lvl3pPr marL="967344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3pPr>
            <a:lvl4pPr marL="1451016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4pPr>
            <a:lvl5pPr marL="1934688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5pPr>
            <a:lvl6pPr marL="2418359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6pPr>
            <a:lvl7pPr marL="2902031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7pPr>
            <a:lvl8pPr marL="3385703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8pPr>
            <a:lvl9pPr marL="3869375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March 27,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4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97" y="2095853"/>
            <a:ext cx="2497812" cy="609610"/>
          </a:xfrm>
        </p:spPr>
        <p:txBody>
          <a:bodyPr anchor="b">
            <a:noAutofit/>
          </a:bodyPr>
          <a:lstStyle>
            <a:lvl1pPr marL="0" indent="0">
              <a:buNone/>
              <a:defRPr sz="253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3672" indent="0">
              <a:buNone/>
              <a:defRPr sz="2116" b="1"/>
            </a:lvl2pPr>
            <a:lvl3pPr marL="967344" indent="0">
              <a:buNone/>
              <a:defRPr sz="1904" b="1"/>
            </a:lvl3pPr>
            <a:lvl4pPr marL="1451016" indent="0">
              <a:buNone/>
              <a:defRPr sz="1693" b="1"/>
            </a:lvl4pPr>
            <a:lvl5pPr marL="1934688" indent="0">
              <a:buNone/>
              <a:defRPr sz="1693" b="1"/>
            </a:lvl5pPr>
            <a:lvl6pPr marL="2418359" indent="0">
              <a:buNone/>
              <a:defRPr sz="1693" b="1"/>
            </a:lvl6pPr>
            <a:lvl7pPr marL="2902031" indent="0">
              <a:buNone/>
              <a:defRPr sz="1693" b="1"/>
            </a:lvl7pPr>
            <a:lvl8pPr marL="3385703" indent="0">
              <a:buNone/>
              <a:defRPr sz="1693" b="1"/>
            </a:lvl8pPr>
            <a:lvl9pPr marL="3869375" indent="0">
              <a:buNone/>
              <a:defRPr sz="169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53039" y="2821340"/>
            <a:ext cx="2481270" cy="3797054"/>
          </a:xfrm>
        </p:spPr>
        <p:txBody>
          <a:bodyPr anchor="t">
            <a:normAutofit/>
          </a:bodyPr>
          <a:lstStyle>
            <a:lvl1pPr marL="0" indent="0">
              <a:buNone/>
              <a:defRPr sz="1481"/>
            </a:lvl1pPr>
            <a:lvl2pPr marL="483672" indent="0">
              <a:buNone/>
              <a:defRPr sz="1269"/>
            </a:lvl2pPr>
            <a:lvl3pPr marL="967344" indent="0">
              <a:buNone/>
              <a:defRPr sz="1058"/>
            </a:lvl3pPr>
            <a:lvl4pPr marL="1451016" indent="0">
              <a:buNone/>
              <a:defRPr sz="952"/>
            </a:lvl4pPr>
            <a:lvl5pPr marL="1934688" indent="0">
              <a:buNone/>
              <a:defRPr sz="952"/>
            </a:lvl5pPr>
            <a:lvl6pPr marL="2418359" indent="0">
              <a:buNone/>
              <a:defRPr sz="952"/>
            </a:lvl6pPr>
            <a:lvl7pPr marL="2902031" indent="0">
              <a:buNone/>
              <a:defRPr sz="952"/>
            </a:lvl7pPr>
            <a:lvl8pPr marL="3385703" indent="0">
              <a:buNone/>
              <a:defRPr sz="952"/>
            </a:lvl8pPr>
            <a:lvl9pPr marL="3869375" indent="0">
              <a:buNone/>
              <a:defRPr sz="9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55" y="2095853"/>
            <a:ext cx="2488806" cy="609610"/>
          </a:xfrm>
        </p:spPr>
        <p:txBody>
          <a:bodyPr anchor="b">
            <a:noAutofit/>
          </a:bodyPr>
          <a:lstStyle>
            <a:lvl1pPr marL="0" indent="0">
              <a:buNone/>
              <a:defRPr sz="253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3672" indent="0">
              <a:buNone/>
              <a:defRPr sz="2116" b="1"/>
            </a:lvl2pPr>
            <a:lvl3pPr marL="967344" indent="0">
              <a:buNone/>
              <a:defRPr sz="1904" b="1"/>
            </a:lvl3pPr>
            <a:lvl4pPr marL="1451016" indent="0">
              <a:buNone/>
              <a:defRPr sz="1693" b="1"/>
            </a:lvl4pPr>
            <a:lvl5pPr marL="1934688" indent="0">
              <a:buNone/>
              <a:defRPr sz="1693" b="1"/>
            </a:lvl5pPr>
            <a:lvl6pPr marL="2418359" indent="0">
              <a:buNone/>
              <a:defRPr sz="1693" b="1"/>
            </a:lvl6pPr>
            <a:lvl7pPr marL="2902031" indent="0">
              <a:buNone/>
              <a:defRPr sz="1693" b="1"/>
            </a:lvl7pPr>
            <a:lvl8pPr marL="3385703" indent="0">
              <a:buNone/>
              <a:defRPr sz="1693" b="1"/>
            </a:lvl8pPr>
            <a:lvl9pPr marL="3869375" indent="0">
              <a:buNone/>
              <a:defRPr sz="169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82909" y="2821340"/>
            <a:ext cx="2497751" cy="3797054"/>
          </a:xfrm>
        </p:spPr>
        <p:txBody>
          <a:bodyPr anchor="t">
            <a:normAutofit/>
          </a:bodyPr>
          <a:lstStyle>
            <a:lvl1pPr marL="0" indent="0">
              <a:buNone/>
              <a:defRPr sz="1481"/>
            </a:lvl1pPr>
            <a:lvl2pPr marL="483672" indent="0">
              <a:buNone/>
              <a:defRPr sz="1269"/>
            </a:lvl2pPr>
            <a:lvl3pPr marL="967344" indent="0">
              <a:buNone/>
              <a:defRPr sz="1058"/>
            </a:lvl3pPr>
            <a:lvl4pPr marL="1451016" indent="0">
              <a:buNone/>
              <a:defRPr sz="952"/>
            </a:lvl4pPr>
            <a:lvl5pPr marL="1934688" indent="0">
              <a:buNone/>
              <a:defRPr sz="952"/>
            </a:lvl5pPr>
            <a:lvl6pPr marL="2418359" indent="0">
              <a:buNone/>
              <a:defRPr sz="952"/>
            </a:lvl6pPr>
            <a:lvl7pPr marL="2902031" indent="0">
              <a:buNone/>
              <a:defRPr sz="952"/>
            </a:lvl7pPr>
            <a:lvl8pPr marL="3385703" indent="0">
              <a:buNone/>
              <a:defRPr sz="952"/>
            </a:lvl8pPr>
            <a:lvl9pPr marL="3869375" indent="0">
              <a:buNone/>
              <a:defRPr sz="9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9014" y="2095853"/>
            <a:ext cx="2485308" cy="609610"/>
          </a:xfrm>
        </p:spPr>
        <p:txBody>
          <a:bodyPr anchor="b">
            <a:noAutofit/>
          </a:bodyPr>
          <a:lstStyle>
            <a:lvl1pPr marL="0" indent="0">
              <a:buNone/>
              <a:defRPr sz="253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3672" indent="0">
              <a:buNone/>
              <a:defRPr sz="2116" b="1"/>
            </a:lvl2pPr>
            <a:lvl3pPr marL="967344" indent="0">
              <a:buNone/>
              <a:defRPr sz="1904" b="1"/>
            </a:lvl3pPr>
            <a:lvl4pPr marL="1451016" indent="0">
              <a:buNone/>
              <a:defRPr sz="1693" b="1"/>
            </a:lvl4pPr>
            <a:lvl5pPr marL="1934688" indent="0">
              <a:buNone/>
              <a:defRPr sz="1693" b="1"/>
            </a:lvl5pPr>
            <a:lvl6pPr marL="2418359" indent="0">
              <a:buNone/>
              <a:defRPr sz="1693" b="1"/>
            </a:lvl6pPr>
            <a:lvl7pPr marL="2902031" indent="0">
              <a:buNone/>
              <a:defRPr sz="1693" b="1"/>
            </a:lvl7pPr>
            <a:lvl8pPr marL="3385703" indent="0">
              <a:buNone/>
              <a:defRPr sz="1693" b="1"/>
            </a:lvl8pPr>
            <a:lvl9pPr marL="3869375" indent="0">
              <a:buNone/>
              <a:defRPr sz="169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9014" y="2821340"/>
            <a:ext cx="2485308" cy="3797054"/>
          </a:xfrm>
        </p:spPr>
        <p:txBody>
          <a:bodyPr anchor="t">
            <a:normAutofit/>
          </a:bodyPr>
          <a:lstStyle>
            <a:lvl1pPr marL="0" indent="0">
              <a:buNone/>
              <a:defRPr sz="1481"/>
            </a:lvl1pPr>
            <a:lvl2pPr marL="483672" indent="0">
              <a:buNone/>
              <a:defRPr sz="1269"/>
            </a:lvl2pPr>
            <a:lvl3pPr marL="967344" indent="0">
              <a:buNone/>
              <a:defRPr sz="1058"/>
            </a:lvl3pPr>
            <a:lvl4pPr marL="1451016" indent="0">
              <a:buNone/>
              <a:defRPr sz="952"/>
            </a:lvl4pPr>
            <a:lvl5pPr marL="1934688" indent="0">
              <a:buNone/>
              <a:defRPr sz="952"/>
            </a:lvl5pPr>
            <a:lvl6pPr marL="2418359" indent="0">
              <a:buNone/>
              <a:defRPr sz="952"/>
            </a:lvl6pPr>
            <a:lvl7pPr marL="2902031" indent="0">
              <a:buNone/>
              <a:defRPr sz="952"/>
            </a:lvl7pPr>
            <a:lvl8pPr marL="3385703" indent="0">
              <a:buNone/>
              <a:defRPr sz="952"/>
            </a:lvl8pPr>
            <a:lvl9pPr marL="3869375" indent="0">
              <a:buNone/>
              <a:defRPr sz="9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158339" y="2257072"/>
            <a:ext cx="0" cy="419170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01298" y="2257072"/>
            <a:ext cx="0" cy="4196447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March 27, 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164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4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039" y="4496953"/>
            <a:ext cx="2492035" cy="609610"/>
          </a:xfrm>
        </p:spPr>
        <p:txBody>
          <a:bodyPr anchor="b">
            <a:noAutofit/>
          </a:bodyPr>
          <a:lstStyle>
            <a:lvl1pPr marL="0" indent="0">
              <a:buNone/>
              <a:defRPr sz="253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3672" indent="0">
              <a:buNone/>
              <a:defRPr sz="2116" b="1"/>
            </a:lvl2pPr>
            <a:lvl3pPr marL="967344" indent="0">
              <a:buNone/>
              <a:defRPr sz="1904" b="1"/>
            </a:lvl3pPr>
            <a:lvl4pPr marL="1451016" indent="0">
              <a:buNone/>
              <a:defRPr sz="1693" b="1"/>
            </a:lvl4pPr>
            <a:lvl5pPr marL="1934688" indent="0">
              <a:buNone/>
              <a:defRPr sz="1693" b="1"/>
            </a:lvl5pPr>
            <a:lvl6pPr marL="2418359" indent="0">
              <a:buNone/>
              <a:defRPr sz="1693" b="1"/>
            </a:lvl6pPr>
            <a:lvl7pPr marL="2902031" indent="0">
              <a:buNone/>
              <a:defRPr sz="1693" b="1"/>
            </a:lvl7pPr>
            <a:lvl8pPr marL="3385703" indent="0">
              <a:buNone/>
              <a:defRPr sz="1693" b="1"/>
            </a:lvl8pPr>
            <a:lvl9pPr marL="3869375" indent="0">
              <a:buNone/>
              <a:defRPr sz="169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53039" y="2337682"/>
            <a:ext cx="2492035" cy="16121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93"/>
            </a:lvl1pPr>
            <a:lvl2pPr marL="483672" indent="0">
              <a:buNone/>
              <a:defRPr sz="1693"/>
            </a:lvl2pPr>
            <a:lvl3pPr marL="967344" indent="0">
              <a:buNone/>
              <a:defRPr sz="1693"/>
            </a:lvl3pPr>
            <a:lvl4pPr marL="1451016" indent="0">
              <a:buNone/>
              <a:defRPr sz="1693"/>
            </a:lvl4pPr>
            <a:lvl5pPr marL="1934688" indent="0">
              <a:buNone/>
              <a:defRPr sz="1693"/>
            </a:lvl5pPr>
            <a:lvl6pPr marL="2418359" indent="0">
              <a:buNone/>
              <a:defRPr sz="1693"/>
            </a:lvl6pPr>
            <a:lvl7pPr marL="2902031" indent="0">
              <a:buNone/>
              <a:defRPr sz="1693"/>
            </a:lvl7pPr>
            <a:lvl8pPr marL="3385703" indent="0">
              <a:buNone/>
              <a:defRPr sz="1693"/>
            </a:lvl8pPr>
            <a:lvl9pPr marL="3869375" indent="0">
              <a:buNone/>
              <a:defRPr sz="169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53039" y="5106565"/>
            <a:ext cx="2492035" cy="697337"/>
          </a:xfrm>
        </p:spPr>
        <p:txBody>
          <a:bodyPr anchor="t">
            <a:normAutofit/>
          </a:bodyPr>
          <a:lstStyle>
            <a:lvl1pPr marL="0" indent="0">
              <a:buNone/>
              <a:defRPr sz="1481"/>
            </a:lvl1pPr>
            <a:lvl2pPr marL="483672" indent="0">
              <a:buNone/>
              <a:defRPr sz="1269"/>
            </a:lvl2pPr>
            <a:lvl3pPr marL="967344" indent="0">
              <a:buNone/>
              <a:defRPr sz="1058"/>
            </a:lvl3pPr>
            <a:lvl4pPr marL="1451016" indent="0">
              <a:buNone/>
              <a:defRPr sz="952"/>
            </a:lvl4pPr>
            <a:lvl5pPr marL="1934688" indent="0">
              <a:buNone/>
              <a:defRPr sz="952"/>
            </a:lvl5pPr>
            <a:lvl6pPr marL="2418359" indent="0">
              <a:buNone/>
              <a:defRPr sz="952"/>
            </a:lvl6pPr>
            <a:lvl7pPr marL="2902031" indent="0">
              <a:buNone/>
              <a:defRPr sz="952"/>
            </a:lvl7pPr>
            <a:lvl8pPr marL="3385703" indent="0">
              <a:buNone/>
              <a:defRPr sz="952"/>
            </a:lvl8pPr>
            <a:lvl9pPr marL="3869375" indent="0">
              <a:buNone/>
              <a:defRPr sz="9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6700" y="4496953"/>
            <a:ext cx="2483961" cy="609610"/>
          </a:xfrm>
        </p:spPr>
        <p:txBody>
          <a:bodyPr anchor="b">
            <a:noAutofit/>
          </a:bodyPr>
          <a:lstStyle>
            <a:lvl1pPr marL="0" indent="0">
              <a:buNone/>
              <a:defRPr sz="253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3672" indent="0">
              <a:buNone/>
              <a:defRPr sz="2116" b="1"/>
            </a:lvl2pPr>
            <a:lvl3pPr marL="967344" indent="0">
              <a:buNone/>
              <a:defRPr sz="1904" b="1"/>
            </a:lvl3pPr>
            <a:lvl4pPr marL="1451016" indent="0">
              <a:buNone/>
              <a:defRPr sz="1693" b="1"/>
            </a:lvl4pPr>
            <a:lvl5pPr marL="1934688" indent="0">
              <a:buNone/>
              <a:defRPr sz="1693" b="1"/>
            </a:lvl5pPr>
            <a:lvl6pPr marL="2418359" indent="0">
              <a:buNone/>
              <a:defRPr sz="1693" b="1"/>
            </a:lvl6pPr>
            <a:lvl7pPr marL="2902031" indent="0">
              <a:buNone/>
              <a:defRPr sz="1693" b="1"/>
            </a:lvl7pPr>
            <a:lvl8pPr marL="3385703" indent="0">
              <a:buNone/>
              <a:defRPr sz="1693" b="1"/>
            </a:lvl8pPr>
            <a:lvl9pPr marL="3869375" indent="0">
              <a:buNone/>
              <a:defRPr sz="169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6699" y="2337682"/>
            <a:ext cx="2483961" cy="16121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93"/>
            </a:lvl1pPr>
            <a:lvl2pPr marL="483672" indent="0">
              <a:buNone/>
              <a:defRPr sz="1693"/>
            </a:lvl2pPr>
            <a:lvl3pPr marL="967344" indent="0">
              <a:buNone/>
              <a:defRPr sz="1693"/>
            </a:lvl3pPr>
            <a:lvl4pPr marL="1451016" indent="0">
              <a:buNone/>
              <a:defRPr sz="1693"/>
            </a:lvl4pPr>
            <a:lvl5pPr marL="1934688" indent="0">
              <a:buNone/>
              <a:defRPr sz="1693"/>
            </a:lvl5pPr>
            <a:lvl6pPr marL="2418359" indent="0">
              <a:buNone/>
              <a:defRPr sz="1693"/>
            </a:lvl6pPr>
            <a:lvl7pPr marL="2902031" indent="0">
              <a:buNone/>
              <a:defRPr sz="1693"/>
            </a:lvl7pPr>
            <a:lvl8pPr marL="3385703" indent="0">
              <a:buNone/>
              <a:defRPr sz="1693"/>
            </a:lvl8pPr>
            <a:lvl9pPr marL="3869375" indent="0">
              <a:buNone/>
              <a:defRPr sz="169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5552" y="5106564"/>
            <a:ext cx="2487251" cy="697337"/>
          </a:xfrm>
        </p:spPr>
        <p:txBody>
          <a:bodyPr anchor="t">
            <a:normAutofit/>
          </a:bodyPr>
          <a:lstStyle>
            <a:lvl1pPr marL="0" indent="0">
              <a:buNone/>
              <a:defRPr sz="1481"/>
            </a:lvl1pPr>
            <a:lvl2pPr marL="483672" indent="0">
              <a:buNone/>
              <a:defRPr sz="1269"/>
            </a:lvl2pPr>
            <a:lvl3pPr marL="967344" indent="0">
              <a:buNone/>
              <a:defRPr sz="1058"/>
            </a:lvl3pPr>
            <a:lvl4pPr marL="1451016" indent="0">
              <a:buNone/>
              <a:defRPr sz="952"/>
            </a:lvl4pPr>
            <a:lvl5pPr marL="1934688" indent="0">
              <a:buNone/>
              <a:defRPr sz="952"/>
            </a:lvl5pPr>
            <a:lvl6pPr marL="2418359" indent="0">
              <a:buNone/>
              <a:defRPr sz="952"/>
            </a:lvl6pPr>
            <a:lvl7pPr marL="2902031" indent="0">
              <a:buNone/>
              <a:defRPr sz="952"/>
            </a:lvl7pPr>
            <a:lvl8pPr marL="3385703" indent="0">
              <a:buNone/>
              <a:defRPr sz="952"/>
            </a:lvl8pPr>
            <a:lvl9pPr marL="3869375" indent="0">
              <a:buNone/>
              <a:defRPr sz="9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9014" y="4496953"/>
            <a:ext cx="2485308" cy="609610"/>
          </a:xfrm>
        </p:spPr>
        <p:txBody>
          <a:bodyPr anchor="b">
            <a:noAutofit/>
          </a:bodyPr>
          <a:lstStyle>
            <a:lvl1pPr marL="0" indent="0">
              <a:buNone/>
              <a:defRPr sz="253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3672" indent="0">
              <a:buNone/>
              <a:defRPr sz="2116" b="1"/>
            </a:lvl2pPr>
            <a:lvl3pPr marL="967344" indent="0">
              <a:buNone/>
              <a:defRPr sz="1904" b="1"/>
            </a:lvl3pPr>
            <a:lvl4pPr marL="1451016" indent="0">
              <a:buNone/>
              <a:defRPr sz="1693" b="1"/>
            </a:lvl4pPr>
            <a:lvl5pPr marL="1934688" indent="0">
              <a:buNone/>
              <a:defRPr sz="1693" b="1"/>
            </a:lvl5pPr>
            <a:lvl6pPr marL="2418359" indent="0">
              <a:buNone/>
              <a:defRPr sz="1693" b="1"/>
            </a:lvl6pPr>
            <a:lvl7pPr marL="2902031" indent="0">
              <a:buNone/>
              <a:defRPr sz="1693" b="1"/>
            </a:lvl7pPr>
            <a:lvl8pPr marL="3385703" indent="0">
              <a:buNone/>
              <a:defRPr sz="1693" b="1"/>
            </a:lvl8pPr>
            <a:lvl9pPr marL="3869375" indent="0">
              <a:buNone/>
              <a:defRPr sz="169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9013" y="2337682"/>
            <a:ext cx="2485308" cy="16121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93"/>
            </a:lvl1pPr>
            <a:lvl2pPr marL="483672" indent="0">
              <a:buNone/>
              <a:defRPr sz="1693"/>
            </a:lvl2pPr>
            <a:lvl3pPr marL="967344" indent="0">
              <a:buNone/>
              <a:defRPr sz="1693"/>
            </a:lvl3pPr>
            <a:lvl4pPr marL="1451016" indent="0">
              <a:buNone/>
              <a:defRPr sz="1693"/>
            </a:lvl4pPr>
            <a:lvl5pPr marL="1934688" indent="0">
              <a:buNone/>
              <a:defRPr sz="1693"/>
            </a:lvl5pPr>
            <a:lvl6pPr marL="2418359" indent="0">
              <a:buNone/>
              <a:defRPr sz="1693"/>
            </a:lvl6pPr>
            <a:lvl7pPr marL="2902031" indent="0">
              <a:buNone/>
              <a:defRPr sz="1693"/>
            </a:lvl7pPr>
            <a:lvl8pPr marL="3385703" indent="0">
              <a:buNone/>
              <a:defRPr sz="1693"/>
            </a:lvl8pPr>
            <a:lvl9pPr marL="3869375" indent="0">
              <a:buNone/>
              <a:defRPr sz="169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8910" y="5106562"/>
            <a:ext cx="2488599" cy="697337"/>
          </a:xfrm>
        </p:spPr>
        <p:txBody>
          <a:bodyPr anchor="t">
            <a:normAutofit/>
          </a:bodyPr>
          <a:lstStyle>
            <a:lvl1pPr marL="0" indent="0">
              <a:buNone/>
              <a:defRPr sz="1481"/>
            </a:lvl1pPr>
            <a:lvl2pPr marL="483672" indent="0">
              <a:buNone/>
              <a:defRPr sz="1269"/>
            </a:lvl2pPr>
            <a:lvl3pPr marL="967344" indent="0">
              <a:buNone/>
              <a:defRPr sz="1058"/>
            </a:lvl3pPr>
            <a:lvl4pPr marL="1451016" indent="0">
              <a:buNone/>
              <a:defRPr sz="952"/>
            </a:lvl4pPr>
            <a:lvl5pPr marL="1934688" indent="0">
              <a:buNone/>
              <a:defRPr sz="952"/>
            </a:lvl5pPr>
            <a:lvl6pPr marL="2418359" indent="0">
              <a:buNone/>
              <a:defRPr sz="952"/>
            </a:lvl6pPr>
            <a:lvl7pPr marL="2902031" indent="0">
              <a:buNone/>
              <a:defRPr sz="952"/>
            </a:lvl7pPr>
            <a:lvl8pPr marL="3385703" indent="0">
              <a:buNone/>
              <a:defRPr sz="952"/>
            </a:lvl8pPr>
            <a:lvl9pPr marL="3869375" indent="0">
              <a:buNone/>
              <a:defRPr sz="9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158339" y="2257072"/>
            <a:ext cx="0" cy="419170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01298" y="2257072"/>
            <a:ext cx="0" cy="4196447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March 27, 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March 27,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8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8789" y="455111"/>
            <a:ext cx="1485533" cy="616328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039" y="817951"/>
            <a:ext cx="6291984" cy="580044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March 27,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41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5638" y="5119159"/>
            <a:ext cx="7700169" cy="597477"/>
          </a:xfrm>
        </p:spPr>
        <p:txBody>
          <a:bodyPr/>
          <a:lstStyle>
            <a:lvl1pPr marL="0" marR="0" indent="0" algn="ctr" defTabSz="967344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3672" indent="0" algn="ctr">
              <a:buNone/>
              <a:defRPr sz="2116"/>
            </a:lvl2pPr>
            <a:lvl3pPr marL="967344" indent="0" algn="ctr">
              <a:buNone/>
              <a:defRPr sz="1904"/>
            </a:lvl3pPr>
            <a:lvl4pPr marL="1451016" indent="0" algn="ctr">
              <a:buNone/>
              <a:defRPr sz="1693"/>
            </a:lvl4pPr>
            <a:lvl5pPr marL="1934688" indent="0" algn="ctr">
              <a:buNone/>
              <a:defRPr sz="1693"/>
            </a:lvl5pPr>
            <a:lvl6pPr marL="2418359" indent="0" algn="ctr">
              <a:buNone/>
              <a:defRPr sz="1693"/>
            </a:lvl6pPr>
            <a:lvl7pPr marL="2902031" indent="0" algn="ctr">
              <a:buNone/>
              <a:defRPr sz="1693"/>
            </a:lvl7pPr>
            <a:lvl8pPr marL="3385703" indent="0" algn="ctr">
              <a:buNone/>
              <a:defRPr sz="1693"/>
            </a:lvl8pPr>
            <a:lvl9pPr marL="3869375" indent="0" algn="ctr">
              <a:buNone/>
              <a:defRPr sz="1693"/>
            </a:lvl9pPr>
          </a:lstStyle>
          <a:p>
            <a:pPr algn="ctr">
              <a:lnSpc>
                <a:spcPct val="100000"/>
              </a:lnSpc>
            </a:pPr>
            <a:r>
              <a:rPr lang="hy-AM" sz="1500" b="0" dirty="0" smtClean="0">
                <a:solidFill>
                  <a:srgbClr val="58595B"/>
                </a:solidFill>
                <a:latin typeface="WeblySleek UI Semilight"/>
                <a:cs typeface="WeblySleek UI Semilight"/>
              </a:rPr>
              <a:t>ԱՇԱԿԵՐՏԻ ԱՆՈՒՆ ԱԶԳԱՆՈՒՆ</a:t>
            </a:r>
            <a:endParaRPr lang="en-US" sz="1500" b="0" dirty="0" smtClean="0">
              <a:solidFill>
                <a:srgbClr val="58595B"/>
              </a:solidFill>
              <a:latin typeface="WeblySleek UI Semilight"/>
              <a:cs typeface="WeblySleek UI Semilight"/>
            </a:endParaRPr>
          </a:p>
          <a:p>
            <a:pPr algn="ctr">
              <a:lnSpc>
                <a:spcPct val="100000"/>
              </a:lnSpc>
            </a:pPr>
            <a:r>
              <a:rPr lang="hy-AM" sz="1500" b="0" dirty="0" smtClean="0">
                <a:solidFill>
                  <a:srgbClr val="58595B"/>
                </a:solidFill>
                <a:latin typeface="WeblySleek UI Semilight"/>
                <a:cs typeface="WeblySleek UI Semilight"/>
              </a:rPr>
              <a:t>դասարան</a:t>
            </a:r>
            <a:endParaRPr lang="hy-AM" sz="1500" dirty="0" smtClean="0">
              <a:latin typeface="WeblySleek UI Semilight"/>
              <a:cs typeface="WeblySleek UI Semiligh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75" y="916836"/>
            <a:ext cx="1035498" cy="2081671"/>
          </a:xfrm>
          <a:prstGeom prst="rect">
            <a:avLst/>
          </a:prstGeom>
        </p:spPr>
      </p:pic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422290" y="6332311"/>
            <a:ext cx="3486864" cy="386255"/>
          </a:xfrm>
          <a:prstGeom prst="rect">
            <a:avLst/>
          </a:prstGeom>
        </p:spPr>
        <p:txBody>
          <a:bodyPr/>
          <a:lstStyle/>
          <a:p>
            <a:r>
              <a:rPr lang="hy-AM" dirty="0" smtClean="0"/>
              <a:t>00 00 00</a:t>
            </a:r>
            <a:endParaRPr lang="hy-AM" dirty="0"/>
          </a:p>
        </p:txBody>
      </p:sp>
    </p:spTree>
    <p:extLst>
      <p:ext uri="{BB962C8B-B14F-4D97-AF65-F5344CB8AC3E}">
        <p14:creationId xmlns:p14="http://schemas.microsoft.com/office/powerpoint/2010/main" val="296070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4"/>
          <p:cNvSpPr txBox="1"/>
          <p:nvPr userDrawn="1"/>
        </p:nvSpPr>
        <p:spPr>
          <a:xfrm>
            <a:off x="4178783" y="5456544"/>
            <a:ext cx="209528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dirty="0" smtClean="0">
                <a:solidFill>
                  <a:srgbClr val="58595B"/>
                </a:solidFill>
                <a:latin typeface="WeblySleek UI Semilight"/>
                <a:cs typeface="WeblySleek UI Semilight"/>
              </a:rPr>
              <a:t>www.aybschool.am</a:t>
            </a:r>
            <a:endParaRPr sz="2000" dirty="0">
              <a:latin typeface="WeblySleek UI Semilight"/>
              <a:cs typeface="WeblySleek UI Semiligh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76" y="960379"/>
            <a:ext cx="1035498" cy="208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2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FCD8-B561-4AFF-A1DB-C4F0F5FA6B98}" type="datetimeFigureOut">
              <a:rPr lang="hy-AM" smtClean="0"/>
              <a:t>27.03.2021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3679-8C92-4452-95BF-E89E508F3AF9}" type="slidenum">
              <a:rPr lang="hy-AM" smtClean="0"/>
              <a:t>‹#›</a:t>
            </a:fld>
            <a:endParaRPr lang="hy-AM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6224531"/>
            <a:ext cx="362647" cy="72903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17794"/>
            <a:ext cx="1612231" cy="297455"/>
          </a:xfrm>
          <a:prstGeom prst="rect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10" name="Rectangle 9"/>
          <p:cNvSpPr/>
          <p:nvPr userDrawn="1"/>
        </p:nvSpPr>
        <p:spPr>
          <a:xfrm>
            <a:off x="-1" y="815249"/>
            <a:ext cx="1297848" cy="2093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1162007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0287" y="6724196"/>
            <a:ext cx="2324576" cy="386255"/>
          </a:xfrm>
          <a:prstGeom prst="rect">
            <a:avLst/>
          </a:prstGeom>
        </p:spPr>
        <p:txBody>
          <a:bodyPr/>
          <a:lstStyle/>
          <a:p>
            <a:fld id="{ECC7FCD8-B561-4AFF-A1DB-C4F0F5FA6B98}" type="datetimeFigureOut">
              <a:rPr lang="hy-AM" smtClean="0"/>
              <a:t>27.03.2021</a:t>
            </a:fld>
            <a:endParaRPr lang="hy-A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2293" y="6724196"/>
            <a:ext cx="3486864" cy="386255"/>
          </a:xfrm>
          <a:prstGeom prst="rect">
            <a:avLst/>
          </a:prstGeom>
        </p:spPr>
        <p:txBody>
          <a:bodyPr/>
          <a:lstStyle/>
          <a:p>
            <a:endParaRPr lang="hy-A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96587" y="6724196"/>
            <a:ext cx="2324576" cy="386255"/>
          </a:xfrm>
          <a:prstGeom prst="rect">
            <a:avLst/>
          </a:prstGeom>
        </p:spPr>
        <p:txBody>
          <a:bodyPr/>
          <a:lstStyle/>
          <a:p>
            <a:fld id="{31D73679-8C92-4452-95BF-E89E508F3AF9}" type="slidenum">
              <a:rPr lang="hy-AM" smtClean="0"/>
              <a:t>‹#›</a:t>
            </a:fld>
            <a:endParaRPr lang="hy-AM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8923" y="1588949"/>
            <a:ext cx="4227877" cy="4213137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6224531"/>
            <a:ext cx="362647" cy="72903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17794"/>
            <a:ext cx="1612231" cy="297455"/>
          </a:xfrm>
          <a:prstGeom prst="rect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9" name="Rectangle 8"/>
          <p:cNvSpPr/>
          <p:nvPr userDrawn="1"/>
        </p:nvSpPr>
        <p:spPr>
          <a:xfrm>
            <a:off x="-1" y="815249"/>
            <a:ext cx="1297848" cy="2093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9317" y="404730"/>
            <a:ext cx="8008932" cy="63831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558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943" y="1588195"/>
            <a:ext cx="4390866" cy="4603152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5725" y="1581812"/>
            <a:ext cx="4390866" cy="4603152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10287" y="6724196"/>
            <a:ext cx="2324576" cy="386255"/>
          </a:xfrm>
          <a:prstGeom prst="rect">
            <a:avLst/>
          </a:prstGeom>
        </p:spPr>
        <p:txBody>
          <a:bodyPr/>
          <a:lstStyle/>
          <a:p>
            <a:fld id="{ECC7FCD8-B561-4AFF-A1DB-C4F0F5FA6B98}" type="datetimeFigureOut">
              <a:rPr lang="hy-AM" smtClean="0"/>
              <a:t>27.03.2021</a:t>
            </a:fld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2293" y="6724196"/>
            <a:ext cx="3486864" cy="386255"/>
          </a:xfrm>
          <a:prstGeom prst="rect">
            <a:avLst/>
          </a:prstGeom>
        </p:spPr>
        <p:txBody>
          <a:bodyPr/>
          <a:lstStyle/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96587" y="6724196"/>
            <a:ext cx="2324576" cy="386255"/>
          </a:xfrm>
          <a:prstGeom prst="rect">
            <a:avLst/>
          </a:prstGeom>
        </p:spPr>
        <p:txBody>
          <a:bodyPr/>
          <a:lstStyle/>
          <a:p>
            <a:fld id="{31D73679-8C92-4452-95BF-E89E508F3AF9}" type="slidenum">
              <a:rPr lang="hy-AM" smtClean="0"/>
              <a:t>‹#›</a:t>
            </a:fld>
            <a:endParaRPr lang="hy-AM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6224531"/>
            <a:ext cx="362647" cy="72903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17794"/>
            <a:ext cx="1612231" cy="297455"/>
          </a:xfrm>
          <a:prstGeom prst="rect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10" name="Rectangle 9"/>
          <p:cNvSpPr/>
          <p:nvPr userDrawn="1"/>
        </p:nvSpPr>
        <p:spPr>
          <a:xfrm>
            <a:off x="-1" y="815249"/>
            <a:ext cx="1297848" cy="2093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1710202" y="402398"/>
            <a:ext cx="8008932" cy="638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6734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WeblySleek UI Semibold" panose="020B0702040204020203" pitchFamily="34" charset="0"/>
                <a:ea typeface="+mj-ea"/>
                <a:cs typeface="WeblySleek UI Semibold" panose="020B07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4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634" y="1440995"/>
            <a:ext cx="4370687" cy="871592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latin typeface="WeblySleek UI Semibold" panose="020B0702040204020203" pitchFamily="34" charset="0"/>
                <a:cs typeface="WeblySleek UI Semibold" panose="020B0702040204020203" pitchFamily="34" charset="0"/>
              </a:defRPr>
            </a:lvl1pPr>
            <a:lvl2pPr marL="483672" indent="0">
              <a:buNone/>
              <a:defRPr sz="2116" b="1"/>
            </a:lvl2pPr>
            <a:lvl3pPr marL="967344" indent="0">
              <a:buNone/>
              <a:defRPr sz="1904" b="1"/>
            </a:lvl3pPr>
            <a:lvl4pPr marL="1451016" indent="0">
              <a:buNone/>
              <a:defRPr sz="1693" b="1"/>
            </a:lvl4pPr>
            <a:lvl5pPr marL="1934688" indent="0">
              <a:buNone/>
              <a:defRPr sz="1693" b="1"/>
            </a:lvl5pPr>
            <a:lvl6pPr marL="2418359" indent="0">
              <a:buNone/>
              <a:defRPr sz="1693" b="1"/>
            </a:lvl6pPr>
            <a:lvl7pPr marL="2902031" indent="0">
              <a:buNone/>
              <a:defRPr sz="1693" b="1"/>
            </a:lvl7pPr>
            <a:lvl8pPr marL="3385703" indent="0">
              <a:buNone/>
              <a:defRPr sz="1693" b="1"/>
            </a:lvl8pPr>
            <a:lvl9pPr marL="3869375" indent="0">
              <a:buNone/>
              <a:defRPr sz="169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34" y="2475873"/>
            <a:ext cx="4370687" cy="3897816"/>
          </a:xfrm>
        </p:spPr>
        <p:txBody>
          <a:bodyPr>
            <a:normAutofit/>
          </a:bodyPr>
          <a:lstStyle>
            <a:lvl1pPr>
              <a:defRPr sz="1800">
                <a:latin typeface="WeblySleek UI Semilight" panose="020B0402040204020203" pitchFamily="34" charset="0"/>
                <a:cs typeface="WeblySleek UI Semilight" panose="020B040204020402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30297" y="1440995"/>
            <a:ext cx="4392212" cy="871592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latin typeface="WeblySleek UI Semibold" panose="020B0702040204020203" pitchFamily="34" charset="0"/>
                <a:cs typeface="WeblySleek UI Semibold" panose="020B0702040204020203" pitchFamily="34" charset="0"/>
              </a:defRPr>
            </a:lvl1pPr>
            <a:lvl2pPr marL="483672" indent="0">
              <a:buNone/>
              <a:defRPr sz="2116" b="1"/>
            </a:lvl2pPr>
            <a:lvl3pPr marL="967344" indent="0">
              <a:buNone/>
              <a:defRPr sz="1904" b="1"/>
            </a:lvl3pPr>
            <a:lvl4pPr marL="1451016" indent="0">
              <a:buNone/>
              <a:defRPr sz="1693" b="1"/>
            </a:lvl4pPr>
            <a:lvl5pPr marL="1934688" indent="0">
              <a:buNone/>
              <a:defRPr sz="1693" b="1"/>
            </a:lvl5pPr>
            <a:lvl6pPr marL="2418359" indent="0">
              <a:buNone/>
              <a:defRPr sz="1693" b="1"/>
            </a:lvl6pPr>
            <a:lvl7pPr marL="2902031" indent="0">
              <a:buNone/>
              <a:defRPr sz="1693" b="1"/>
            </a:lvl7pPr>
            <a:lvl8pPr marL="3385703" indent="0">
              <a:buNone/>
              <a:defRPr sz="1693" b="1"/>
            </a:lvl8pPr>
            <a:lvl9pPr marL="3869375" indent="0">
              <a:buNone/>
              <a:defRPr sz="169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0297" y="2475873"/>
            <a:ext cx="4392212" cy="3897816"/>
          </a:xfrm>
        </p:spPr>
        <p:txBody>
          <a:bodyPr>
            <a:normAutofit/>
          </a:bodyPr>
          <a:lstStyle>
            <a:lvl1pPr>
              <a:defRPr sz="1800">
                <a:latin typeface="WeblySleek UI Semilight" panose="020B0402040204020203" pitchFamily="34" charset="0"/>
                <a:cs typeface="WeblySleek UI Semilight" panose="020B040204020402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0287" y="6724196"/>
            <a:ext cx="2324576" cy="386255"/>
          </a:xfrm>
          <a:prstGeom prst="rect">
            <a:avLst/>
          </a:prstGeom>
        </p:spPr>
        <p:txBody>
          <a:bodyPr/>
          <a:lstStyle/>
          <a:p>
            <a:fld id="{ECC7FCD8-B561-4AFF-A1DB-C4F0F5FA6B98}" type="datetimeFigureOut">
              <a:rPr lang="hy-AM" smtClean="0"/>
              <a:t>27.03.2021</a:t>
            </a:fld>
            <a:endParaRPr lang="hy-A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2293" y="6724196"/>
            <a:ext cx="3486864" cy="386255"/>
          </a:xfrm>
          <a:prstGeom prst="rect">
            <a:avLst/>
          </a:prstGeom>
        </p:spPr>
        <p:txBody>
          <a:bodyPr/>
          <a:lstStyle/>
          <a:p>
            <a:endParaRPr lang="hy-A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96587" y="6724196"/>
            <a:ext cx="2324576" cy="386255"/>
          </a:xfrm>
          <a:prstGeom prst="rect">
            <a:avLst/>
          </a:prstGeom>
        </p:spPr>
        <p:txBody>
          <a:bodyPr/>
          <a:lstStyle/>
          <a:p>
            <a:fld id="{31D73679-8C92-4452-95BF-E89E508F3AF9}" type="slidenum">
              <a:rPr lang="hy-AM" smtClean="0"/>
              <a:t>‹#›</a:t>
            </a:fld>
            <a:endParaRPr lang="hy-AM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6224531"/>
            <a:ext cx="362647" cy="72903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517794"/>
            <a:ext cx="1612231" cy="297455"/>
          </a:xfrm>
          <a:prstGeom prst="rect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12" name="Rectangle 11"/>
          <p:cNvSpPr/>
          <p:nvPr userDrawn="1"/>
        </p:nvSpPr>
        <p:spPr>
          <a:xfrm>
            <a:off x="-1" y="815249"/>
            <a:ext cx="1297848" cy="2093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10202" y="402398"/>
            <a:ext cx="8008932" cy="63831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693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0287" y="6724196"/>
            <a:ext cx="2324576" cy="386255"/>
          </a:xfrm>
          <a:prstGeom prst="rect">
            <a:avLst/>
          </a:prstGeom>
        </p:spPr>
        <p:txBody>
          <a:bodyPr/>
          <a:lstStyle/>
          <a:p>
            <a:fld id="{ECC7FCD8-B561-4AFF-A1DB-C4F0F5FA6B98}" type="datetimeFigureOut">
              <a:rPr lang="hy-AM" smtClean="0"/>
              <a:t>27.03.2021</a:t>
            </a:fld>
            <a:endParaRPr lang="hy-A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2293" y="6724196"/>
            <a:ext cx="3486864" cy="386255"/>
          </a:xfrm>
          <a:prstGeom prst="rect">
            <a:avLst/>
          </a:prstGeom>
        </p:spPr>
        <p:txBody>
          <a:bodyPr/>
          <a:lstStyle/>
          <a:p>
            <a:endParaRPr lang="hy-A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96587" y="6724196"/>
            <a:ext cx="2324576" cy="386255"/>
          </a:xfrm>
          <a:prstGeom prst="rect">
            <a:avLst/>
          </a:prstGeom>
        </p:spPr>
        <p:txBody>
          <a:bodyPr/>
          <a:lstStyle/>
          <a:p>
            <a:fld id="{31D73679-8C92-4452-95BF-E89E508F3AF9}" type="slidenum">
              <a:rPr lang="hy-AM" smtClean="0"/>
              <a:t>‹#›</a:t>
            </a:fld>
            <a:endParaRPr lang="hy-AM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6224531"/>
            <a:ext cx="362647" cy="72903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17794"/>
            <a:ext cx="1612231" cy="297455"/>
          </a:xfrm>
          <a:prstGeom prst="rect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8" name="Rectangle 7"/>
          <p:cNvSpPr/>
          <p:nvPr userDrawn="1"/>
        </p:nvSpPr>
        <p:spPr>
          <a:xfrm>
            <a:off x="-1" y="815249"/>
            <a:ext cx="1297848" cy="2093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10202" y="402398"/>
            <a:ext cx="8008932" cy="63831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78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961" y="3027344"/>
            <a:ext cx="7480773" cy="2026506"/>
          </a:xfrm>
        </p:spPr>
        <p:txBody>
          <a:bodyPr anchor="b"/>
          <a:lstStyle>
            <a:lvl1pPr algn="l">
              <a:defRPr sz="4232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8959" y="5053850"/>
            <a:ext cx="7480774" cy="910192"/>
          </a:xfrm>
        </p:spPr>
        <p:txBody>
          <a:bodyPr anchor="t"/>
          <a:lstStyle>
            <a:lvl1pPr marL="0" indent="0" algn="l">
              <a:buNone/>
              <a:defRPr sz="2116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3672" indent="0">
              <a:buNone/>
              <a:defRPr sz="1904">
                <a:solidFill>
                  <a:schemeClr val="tx1">
                    <a:tint val="75000"/>
                  </a:schemeClr>
                </a:solidFill>
              </a:defRPr>
            </a:lvl2pPr>
            <a:lvl3pPr marL="967344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3pPr>
            <a:lvl4pPr marL="1451016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4pPr>
            <a:lvl5pPr marL="1934688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5pPr>
            <a:lvl6pPr marL="2418359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6pPr>
            <a:lvl7pPr marL="2902031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7pPr>
            <a:lvl8pPr marL="3385703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8pPr>
            <a:lvl9pPr marL="3869375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March 27,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5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5186" y="2179823"/>
            <a:ext cx="3726410" cy="4438573"/>
          </a:xfrm>
        </p:spPr>
        <p:txBody>
          <a:bodyPr>
            <a:normAutofit/>
          </a:bodyPr>
          <a:lstStyle>
            <a:lvl1pPr>
              <a:defRPr sz="1904"/>
            </a:lvl1pPr>
            <a:lvl2pPr>
              <a:defRPr sz="1693"/>
            </a:lvl2pPr>
            <a:lvl3pPr>
              <a:defRPr sz="1481"/>
            </a:lvl3pPr>
            <a:lvl4pPr>
              <a:defRPr sz="1269"/>
            </a:lvl4pPr>
            <a:lvl5pPr>
              <a:defRPr sz="1269"/>
            </a:lvl5pPr>
            <a:lvl6pPr>
              <a:defRPr sz="1269"/>
            </a:lvl6pPr>
            <a:lvl7pPr>
              <a:defRPr sz="1269"/>
            </a:lvl7pPr>
            <a:lvl8pPr>
              <a:defRPr sz="1269"/>
            </a:lvl8pPr>
            <a:lvl9pPr>
              <a:defRPr sz="126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843" y="2175080"/>
            <a:ext cx="3726412" cy="4443315"/>
          </a:xfrm>
        </p:spPr>
        <p:txBody>
          <a:bodyPr>
            <a:normAutofit/>
          </a:bodyPr>
          <a:lstStyle>
            <a:lvl1pPr>
              <a:defRPr sz="1904"/>
            </a:lvl1pPr>
            <a:lvl2pPr>
              <a:defRPr sz="1693"/>
            </a:lvl2pPr>
            <a:lvl3pPr>
              <a:defRPr sz="1481"/>
            </a:lvl3pPr>
            <a:lvl4pPr>
              <a:defRPr sz="1269"/>
            </a:lvl4pPr>
            <a:lvl5pPr>
              <a:defRPr sz="1269"/>
            </a:lvl5pPr>
            <a:lvl6pPr>
              <a:defRPr sz="1269"/>
            </a:lvl6pPr>
            <a:lvl7pPr>
              <a:defRPr sz="1269"/>
            </a:lvl7pPr>
            <a:lvl8pPr>
              <a:defRPr sz="1269"/>
            </a:lvl8pPr>
            <a:lvl9pPr>
              <a:defRPr sz="126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March 27,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0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186" y="2015243"/>
            <a:ext cx="3726408" cy="609610"/>
          </a:xfrm>
        </p:spPr>
        <p:txBody>
          <a:bodyPr anchor="b">
            <a:noAutofit/>
          </a:bodyPr>
          <a:lstStyle>
            <a:lvl1pPr marL="0" indent="0">
              <a:buNone/>
              <a:defRPr sz="253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3672" indent="0">
              <a:buNone/>
              <a:defRPr sz="2116" b="1"/>
            </a:lvl2pPr>
            <a:lvl3pPr marL="967344" indent="0">
              <a:buNone/>
              <a:defRPr sz="1904" b="1"/>
            </a:lvl3pPr>
            <a:lvl4pPr marL="1451016" indent="0">
              <a:buNone/>
              <a:defRPr sz="1693" b="1"/>
            </a:lvl4pPr>
            <a:lvl5pPr marL="1934688" indent="0">
              <a:buNone/>
              <a:defRPr sz="1693" b="1"/>
            </a:lvl5pPr>
            <a:lvl6pPr marL="2418359" indent="0">
              <a:buNone/>
              <a:defRPr sz="1693" b="1"/>
            </a:lvl6pPr>
            <a:lvl7pPr marL="2902031" indent="0">
              <a:buNone/>
              <a:defRPr sz="1693" b="1"/>
            </a:lvl7pPr>
            <a:lvl8pPr marL="3385703" indent="0">
              <a:buNone/>
              <a:defRPr sz="1693" b="1"/>
            </a:lvl8pPr>
            <a:lvl9pPr marL="3869375" indent="0">
              <a:buNone/>
              <a:defRPr sz="169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5186" y="2660121"/>
            <a:ext cx="3726410" cy="3958274"/>
          </a:xfrm>
        </p:spPr>
        <p:txBody>
          <a:bodyPr>
            <a:normAutofit/>
          </a:bodyPr>
          <a:lstStyle>
            <a:lvl1pPr>
              <a:defRPr sz="1904"/>
            </a:lvl1pPr>
            <a:lvl2pPr>
              <a:defRPr sz="1693"/>
            </a:lvl2pPr>
            <a:lvl3pPr>
              <a:defRPr sz="1481"/>
            </a:lvl3pPr>
            <a:lvl4pPr>
              <a:defRPr sz="1269"/>
            </a:lvl4pPr>
            <a:lvl5pPr>
              <a:defRPr sz="1269"/>
            </a:lvl5pPr>
            <a:lvl6pPr>
              <a:defRPr sz="1269"/>
            </a:lvl6pPr>
            <a:lvl7pPr>
              <a:defRPr sz="1269"/>
            </a:lvl7pPr>
            <a:lvl8pPr>
              <a:defRPr sz="1269"/>
            </a:lvl8pPr>
            <a:lvl9pPr>
              <a:defRPr sz="126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2844" y="2015243"/>
            <a:ext cx="3726410" cy="609610"/>
          </a:xfrm>
        </p:spPr>
        <p:txBody>
          <a:bodyPr anchor="b">
            <a:noAutofit/>
          </a:bodyPr>
          <a:lstStyle>
            <a:lvl1pPr marL="0" indent="0">
              <a:buNone/>
              <a:defRPr sz="2539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83672" indent="0">
              <a:buNone/>
              <a:defRPr sz="2116" b="1"/>
            </a:lvl2pPr>
            <a:lvl3pPr marL="967344" indent="0">
              <a:buNone/>
              <a:defRPr sz="1904" b="1"/>
            </a:lvl3pPr>
            <a:lvl4pPr marL="1451016" indent="0">
              <a:buNone/>
              <a:defRPr sz="1693" b="1"/>
            </a:lvl4pPr>
            <a:lvl5pPr marL="1934688" indent="0">
              <a:buNone/>
              <a:defRPr sz="1693" b="1"/>
            </a:lvl5pPr>
            <a:lvl6pPr marL="2418359" indent="0">
              <a:buNone/>
              <a:defRPr sz="1693" b="1"/>
            </a:lvl6pPr>
            <a:lvl7pPr marL="2902031" indent="0">
              <a:buNone/>
              <a:defRPr sz="1693" b="1"/>
            </a:lvl7pPr>
            <a:lvl8pPr marL="3385703" indent="0">
              <a:buNone/>
              <a:defRPr sz="1693" b="1"/>
            </a:lvl8pPr>
            <a:lvl9pPr marL="3869375" indent="0">
              <a:buNone/>
              <a:defRPr sz="169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2844" y="2660121"/>
            <a:ext cx="3726410" cy="3958274"/>
          </a:xfrm>
        </p:spPr>
        <p:txBody>
          <a:bodyPr>
            <a:normAutofit/>
          </a:bodyPr>
          <a:lstStyle>
            <a:lvl1pPr>
              <a:defRPr sz="1904"/>
            </a:lvl1pPr>
            <a:lvl2pPr>
              <a:defRPr sz="1693"/>
            </a:lvl2pPr>
            <a:lvl3pPr>
              <a:defRPr sz="1481"/>
            </a:lvl3pPr>
            <a:lvl4pPr>
              <a:defRPr sz="1269"/>
            </a:lvl4pPr>
            <a:lvl5pPr>
              <a:defRPr sz="1269"/>
            </a:lvl5pPr>
            <a:lvl6pPr>
              <a:defRPr sz="1269"/>
            </a:lvl6pPr>
            <a:lvl7pPr>
              <a:defRPr sz="1269"/>
            </a:lvl7pPr>
            <a:lvl8pPr>
              <a:defRPr sz="1269"/>
            </a:lvl8pPr>
            <a:lvl9pPr>
              <a:defRPr sz="126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FCD8-B561-4AFF-A1DB-C4F0F5FA6B98}" type="datetimeFigureOut">
              <a:rPr lang="hy-AM" smtClean="0"/>
              <a:t>27.03.2021</a:t>
            </a:fld>
            <a:endParaRPr lang="hy-A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3679-8C92-4452-95BF-E89E508F3AF9}" type="slidenum">
              <a:rPr lang="hy-AM" smtClean="0"/>
              <a:t>‹#›</a:t>
            </a:fld>
            <a:endParaRPr lang="hy-AM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6224531"/>
            <a:ext cx="362647" cy="72903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517794"/>
            <a:ext cx="1612231" cy="297455"/>
          </a:xfrm>
          <a:prstGeom prst="rect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12" name="Rectangle 11"/>
          <p:cNvSpPr/>
          <p:nvPr userDrawn="1"/>
        </p:nvSpPr>
        <p:spPr>
          <a:xfrm>
            <a:off x="-1" y="815249"/>
            <a:ext cx="1297848" cy="2093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418417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FCD8-B561-4AFF-A1DB-C4F0F5FA6B98}" type="datetimeFigureOut">
              <a:rPr lang="hy-AM" smtClean="0"/>
              <a:t>27.03.2021</a:t>
            </a:fld>
            <a:endParaRPr lang="hy-AM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73679-8C92-4452-95BF-E89E508F3AF9}" type="slidenum">
              <a:rPr lang="hy-AM" smtClean="0"/>
              <a:t>‹#›</a:t>
            </a:fld>
            <a:endParaRPr lang="hy-AM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6224531"/>
            <a:ext cx="362647" cy="72903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17794"/>
            <a:ext cx="1612231" cy="297455"/>
          </a:xfrm>
          <a:prstGeom prst="rect">
            <a:avLst/>
          </a:prstGeom>
          <a:solidFill>
            <a:srgbClr val="F79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10" name="Rectangle 9"/>
          <p:cNvSpPr/>
          <p:nvPr userDrawn="1"/>
        </p:nvSpPr>
        <p:spPr>
          <a:xfrm>
            <a:off x="-1" y="815249"/>
            <a:ext cx="1297848" cy="2093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230104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March 27, 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8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958" y="1531585"/>
            <a:ext cx="2882798" cy="1531585"/>
          </a:xfrm>
        </p:spPr>
        <p:txBody>
          <a:bodyPr anchor="b"/>
          <a:lstStyle>
            <a:lvl1pPr algn="l">
              <a:defRPr sz="253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5521" y="1531585"/>
            <a:ext cx="4404213" cy="4836583"/>
          </a:xfrm>
        </p:spPr>
        <p:txBody>
          <a:bodyPr anchor="ctr">
            <a:normAutofit/>
          </a:bodyPr>
          <a:lstStyle>
            <a:lvl1pPr>
              <a:defRPr sz="2116"/>
            </a:lvl1pPr>
            <a:lvl2pPr>
              <a:defRPr sz="1904"/>
            </a:lvl2pPr>
            <a:lvl3pPr>
              <a:defRPr sz="1693"/>
            </a:lvl3pPr>
            <a:lvl4pPr>
              <a:defRPr sz="1481"/>
            </a:lvl4pPr>
            <a:lvl5pPr>
              <a:defRPr sz="1481"/>
            </a:lvl5pPr>
            <a:lvl6pPr>
              <a:defRPr sz="1481"/>
            </a:lvl6pPr>
            <a:lvl7pPr>
              <a:defRPr sz="1481"/>
            </a:lvl7pPr>
            <a:lvl8pPr>
              <a:defRPr sz="1481"/>
            </a:lvl8pPr>
            <a:lvl9pPr>
              <a:defRPr sz="148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8958" y="3310374"/>
            <a:ext cx="2882798" cy="3063168"/>
          </a:xfrm>
        </p:spPr>
        <p:txBody>
          <a:bodyPr/>
          <a:lstStyle>
            <a:lvl1pPr marL="0" indent="0">
              <a:buNone/>
              <a:defRPr sz="1481"/>
            </a:lvl1pPr>
            <a:lvl2pPr marL="483672" indent="0">
              <a:buNone/>
              <a:defRPr sz="1269"/>
            </a:lvl2pPr>
            <a:lvl3pPr marL="967344" indent="0">
              <a:buNone/>
              <a:defRPr sz="1058"/>
            </a:lvl3pPr>
            <a:lvl4pPr marL="1451016" indent="0">
              <a:buNone/>
              <a:defRPr sz="952"/>
            </a:lvl4pPr>
            <a:lvl5pPr marL="1934688" indent="0">
              <a:buNone/>
              <a:defRPr sz="952"/>
            </a:lvl5pPr>
            <a:lvl6pPr marL="2418359" indent="0">
              <a:buNone/>
              <a:defRPr sz="952"/>
            </a:lvl6pPr>
            <a:lvl7pPr marL="2902031" indent="0">
              <a:buNone/>
              <a:defRPr sz="952"/>
            </a:lvl7pPr>
            <a:lvl8pPr marL="3385703" indent="0">
              <a:buNone/>
              <a:defRPr sz="952"/>
            </a:lvl8pPr>
            <a:lvl9pPr marL="3869375" indent="0">
              <a:buNone/>
              <a:defRPr sz="9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March 27, 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9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071" y="1961495"/>
            <a:ext cx="4316831" cy="1665943"/>
          </a:xfrm>
        </p:spPr>
        <p:txBody>
          <a:bodyPr anchor="b">
            <a:normAutofit/>
          </a:bodyPr>
          <a:lstStyle>
            <a:lvl1pPr algn="l">
              <a:defRPr sz="3808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0551" y="1209146"/>
            <a:ext cx="2712712" cy="483658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93"/>
            </a:lvl1pPr>
            <a:lvl2pPr marL="483672" indent="0">
              <a:buNone/>
              <a:defRPr sz="1693"/>
            </a:lvl2pPr>
            <a:lvl3pPr marL="967344" indent="0">
              <a:buNone/>
              <a:defRPr sz="1693"/>
            </a:lvl3pPr>
            <a:lvl4pPr marL="1451016" indent="0">
              <a:buNone/>
              <a:defRPr sz="1693"/>
            </a:lvl4pPr>
            <a:lvl5pPr marL="1934688" indent="0">
              <a:buNone/>
              <a:defRPr sz="1693"/>
            </a:lvl5pPr>
            <a:lvl6pPr marL="2418359" indent="0">
              <a:buNone/>
              <a:defRPr sz="1693"/>
            </a:lvl6pPr>
            <a:lvl7pPr marL="2902031" indent="0">
              <a:buNone/>
              <a:defRPr sz="1693"/>
            </a:lvl7pPr>
            <a:lvl8pPr marL="3385703" indent="0">
              <a:buNone/>
              <a:defRPr sz="1693"/>
            </a:lvl8pPr>
            <a:lvl9pPr marL="3869375" indent="0">
              <a:buNone/>
              <a:defRPr sz="169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8958" y="3869267"/>
            <a:ext cx="4310113" cy="1450975"/>
          </a:xfrm>
        </p:spPr>
        <p:txBody>
          <a:bodyPr>
            <a:normAutofit/>
          </a:bodyPr>
          <a:lstStyle>
            <a:lvl1pPr marL="0" indent="0">
              <a:buNone/>
              <a:defRPr sz="1481"/>
            </a:lvl1pPr>
            <a:lvl2pPr marL="483672" indent="0">
              <a:buNone/>
              <a:defRPr sz="1269"/>
            </a:lvl2pPr>
            <a:lvl3pPr marL="967344" indent="0">
              <a:buNone/>
              <a:defRPr sz="1058"/>
            </a:lvl3pPr>
            <a:lvl4pPr marL="1451016" indent="0">
              <a:buNone/>
              <a:defRPr sz="952"/>
            </a:lvl4pPr>
            <a:lvl5pPr marL="1934688" indent="0">
              <a:buNone/>
              <a:defRPr sz="952"/>
            </a:lvl5pPr>
            <a:lvl6pPr marL="2418359" indent="0">
              <a:buNone/>
              <a:defRPr sz="952"/>
            </a:lvl6pPr>
            <a:lvl7pPr marL="2902031" indent="0">
              <a:buNone/>
              <a:defRPr sz="952"/>
            </a:lvl7pPr>
            <a:lvl8pPr marL="3385703" indent="0">
              <a:buNone/>
              <a:defRPr sz="952"/>
            </a:lvl8pPr>
            <a:lvl9pPr marL="3869375" indent="0">
              <a:buNone/>
              <a:defRPr sz="95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March 27,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4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7117483" y="1773414"/>
            <a:ext cx="3185530" cy="298256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6428720" y="-483658"/>
            <a:ext cx="1808004" cy="1692804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7117483" y="6448778"/>
            <a:ext cx="1119240" cy="1047926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73985" y="2821340"/>
            <a:ext cx="4735248" cy="4433535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948844" y="3063170"/>
            <a:ext cx="2668958" cy="2498901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751502" y="0"/>
            <a:ext cx="774859" cy="11630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655" y="478917"/>
            <a:ext cx="7971599" cy="14815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186" y="2171729"/>
            <a:ext cx="7583237" cy="4438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503954" y="1926372"/>
            <a:ext cx="1047925" cy="2583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64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March 27,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7181738" y="3443993"/>
            <a:ext cx="4083163" cy="2583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64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774989" y="312851"/>
            <a:ext cx="710471" cy="8121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963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55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  <p:sldLayoutId id="2147483895" r:id="rId18"/>
    <p:sldLayoutId id="2147483896" r:id="rId19"/>
    <p:sldLayoutId id="2147483680" r:id="rId20"/>
    <p:sldLayoutId id="2147483676" r:id="rId21"/>
    <p:sldLayoutId id="2147483677" r:id="rId22"/>
    <p:sldLayoutId id="2147483678" r:id="rId23"/>
  </p:sldLayoutIdLst>
  <p:txStyles>
    <p:titleStyle>
      <a:lvl1pPr algn="l" defTabSz="483679" rtl="0" eaLnBrk="1" latinLnBrk="0" hangingPunct="1">
        <a:spcBef>
          <a:spcPct val="0"/>
        </a:spcBef>
        <a:buNone/>
        <a:defRPr sz="4443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2760" indent="-362760" algn="l" defTabSz="483679" rtl="0" eaLnBrk="1" latinLnBrk="0" hangingPunct="1">
        <a:spcBef>
          <a:spcPts val="1058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16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85979" indent="-302300" algn="l" defTabSz="483679" rtl="0" eaLnBrk="1" latinLnBrk="0" hangingPunct="1">
        <a:spcBef>
          <a:spcPts val="1058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04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209201" indent="-241840" algn="l" defTabSz="483679" rtl="0" eaLnBrk="1" latinLnBrk="0" hangingPunct="1">
        <a:spcBef>
          <a:spcPts val="1058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93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92880" indent="-241840" algn="l" defTabSz="483679" rtl="0" eaLnBrk="1" latinLnBrk="0" hangingPunct="1">
        <a:spcBef>
          <a:spcPts val="1058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81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176559" indent="-241840" algn="l" defTabSz="483679" rtl="0" eaLnBrk="1" latinLnBrk="0" hangingPunct="1">
        <a:spcBef>
          <a:spcPts val="1058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81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660240" indent="-241840" algn="l" defTabSz="483679" rtl="0" eaLnBrk="1" latinLnBrk="0" hangingPunct="1">
        <a:spcBef>
          <a:spcPts val="1058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81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143919" indent="-241840" algn="l" defTabSz="483679" rtl="0" eaLnBrk="1" latinLnBrk="0" hangingPunct="1">
        <a:spcBef>
          <a:spcPts val="1058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81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627599" indent="-241840" algn="l" defTabSz="483679" rtl="0" eaLnBrk="1" latinLnBrk="0" hangingPunct="1">
        <a:spcBef>
          <a:spcPts val="1058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81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111279" indent="-241840" algn="l" defTabSz="483679" rtl="0" eaLnBrk="1" latinLnBrk="0" hangingPunct="1">
        <a:spcBef>
          <a:spcPts val="1058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81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8367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79" algn="l" defTabSz="48367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360" algn="l" defTabSz="48367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1039" algn="l" defTabSz="48367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720" algn="l" defTabSz="48367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400" algn="l" defTabSz="48367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2080" algn="l" defTabSz="48367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759" algn="l" defTabSz="48367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440" algn="l" defTabSz="483679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2173461"/>
            <a:ext cx="4639237" cy="3075195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15637" y="5780616"/>
            <a:ext cx="7700169" cy="597477"/>
          </a:xfrm>
        </p:spPr>
        <p:txBody>
          <a:bodyPr>
            <a:normAutofit/>
          </a:bodyPr>
          <a:lstStyle/>
          <a:p>
            <a:r>
              <a:rPr lang="hy-AM" sz="1500" dirty="0" smtClean="0"/>
              <a:t>Ալեքսան Մխիթարյան</a:t>
            </a:r>
            <a:endParaRPr lang="hy-AM" sz="1500" dirty="0"/>
          </a:p>
        </p:txBody>
      </p:sp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4803829" y="2332442"/>
            <a:ext cx="5507037" cy="3500437"/>
          </a:xfrm>
        </p:spPr>
        <p:txBody>
          <a:bodyPr>
            <a:noAutofit/>
          </a:bodyPr>
          <a:lstStyle/>
          <a:p>
            <a:pPr algn="ctr"/>
            <a:r>
              <a:rPr lang="en" sz="4000" dirty="0"/>
              <a:t>I և II կարգի ածանցյալները և դրանց կիրառությունները</a:t>
            </a:r>
            <a:endParaRPr lang="hy-AM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3843698" y="6378093"/>
            <a:ext cx="2644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WeblySleek UI Semilight" panose="020B0402040204020203" pitchFamily="34" charset="0"/>
                <a:cs typeface="WeblySleek UI Semilight" panose="020B0402040204020203" pitchFamily="34" charset="0"/>
              </a:rPr>
              <a:t>27 03 2021</a:t>
            </a:r>
            <a:endParaRPr lang="hy-AM" sz="1200" dirty="0">
              <a:solidFill>
                <a:schemeClr val="tx1">
                  <a:lumMod val="65000"/>
                  <a:lumOff val="35000"/>
                </a:schemeClr>
              </a:solidFill>
              <a:latin typeface="WeblySleek UI Semilight" panose="020B0402040204020203" pitchFamily="34" charset="0"/>
              <a:cs typeface="WeblySleek UI Semilight" panose="020B04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04" y="347433"/>
            <a:ext cx="1618635" cy="91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8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1069848"/>
            <a:ext cx="9841992" cy="4617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53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1051" y="3494956"/>
            <a:ext cx="90893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y-AM" sz="7200" b="1" cap="none" spc="0" dirty="0" smtClean="0">
                <a:ln/>
                <a:solidFill>
                  <a:schemeClr val="accent3"/>
                </a:solidFill>
                <a:effectLst/>
              </a:rPr>
              <a:t>ՇՆՈՐՀԱԿԱԼՈՒԹՅՈՒՆ</a:t>
            </a:r>
            <a:endParaRPr lang="en-US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55" y="1000060"/>
            <a:ext cx="3454449" cy="1944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0" y="5215600"/>
            <a:ext cx="2286000" cy="396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www.aybschool.am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9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5023" y="1031080"/>
            <a:ext cx="8008932" cy="638314"/>
          </a:xfrm>
        </p:spPr>
        <p:txBody>
          <a:bodyPr>
            <a:noAutofit/>
          </a:bodyPr>
          <a:lstStyle/>
          <a:p>
            <a:pPr lvl="0" algn="ctr"/>
            <a:r>
              <a:rPr lang="hy-AM" sz="4000" b="1" dirty="0">
                <a:solidFill>
                  <a:schemeClr val="tx1"/>
                </a:solidFill>
              </a:rPr>
              <a:t>Հարցադրումներ</a:t>
            </a:r>
            <a:r>
              <a:rPr lang="hy-AM" sz="4000" b="1" dirty="0">
                <a:solidFill>
                  <a:srgbClr val="0000FF"/>
                </a:solidFill>
              </a:rPr>
              <a:t/>
            </a:r>
            <a:br>
              <a:rPr lang="hy-AM" sz="4000" b="1" dirty="0">
                <a:solidFill>
                  <a:srgbClr val="0000FF"/>
                </a:solidFill>
              </a:rPr>
            </a:br>
            <a:endParaRPr lang="hy-AM" sz="4000" dirty="0"/>
          </a:p>
        </p:txBody>
      </p:sp>
      <p:sp>
        <p:nvSpPr>
          <p:cNvPr id="9" name="Google Shape;62;p14"/>
          <p:cNvSpPr txBox="1"/>
          <p:nvPr/>
        </p:nvSpPr>
        <p:spPr>
          <a:xfrm>
            <a:off x="1135023" y="1779122"/>
            <a:ext cx="82176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D4564"/>
                </a:solidFill>
              </a:rPr>
              <a:t>ՀԱՐՑԵՐԻ ՏԵՍԱԿՆԵՐԸ.</a:t>
            </a:r>
            <a:endParaRPr sz="3600" b="1" dirty="0">
              <a:solidFill>
                <a:srgbClr val="0D456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D4564"/>
                </a:solidFill>
              </a:rPr>
              <a:t>ԲԱՑ ԵՎ ՓԱԿ ՀԱՐՑԵՐ</a:t>
            </a:r>
            <a:endParaRPr sz="3600" dirty="0"/>
          </a:p>
        </p:txBody>
      </p:sp>
      <p:sp>
        <p:nvSpPr>
          <p:cNvPr id="10" name="Google Shape;63;p14"/>
          <p:cNvSpPr txBox="1"/>
          <p:nvPr/>
        </p:nvSpPr>
        <p:spPr>
          <a:xfrm>
            <a:off x="1491638" y="3220974"/>
            <a:ext cx="108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B050"/>
                </a:solidFill>
              </a:rPr>
              <a:t>ԲԱՑ </a:t>
            </a:r>
            <a:endParaRPr sz="2400" b="1" dirty="0">
              <a:solidFill>
                <a:srgbClr val="00B050"/>
              </a:solidFill>
            </a:endParaRPr>
          </a:p>
        </p:txBody>
      </p:sp>
      <p:sp>
        <p:nvSpPr>
          <p:cNvPr id="11" name="Google Shape;64;p14"/>
          <p:cNvSpPr txBox="1"/>
          <p:nvPr/>
        </p:nvSpPr>
        <p:spPr>
          <a:xfrm>
            <a:off x="7010949" y="3294126"/>
            <a:ext cx="954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C00000"/>
                </a:solidFill>
              </a:rPr>
              <a:t>ՓԱԿ</a:t>
            </a:r>
            <a:endParaRPr sz="2400" b="1" dirty="0">
              <a:solidFill>
                <a:srgbClr val="C00000"/>
              </a:solidFill>
            </a:endParaRPr>
          </a:p>
        </p:txBody>
      </p:sp>
      <p:sp>
        <p:nvSpPr>
          <p:cNvPr id="12" name="Google Shape;65;p14"/>
          <p:cNvSpPr txBox="1"/>
          <p:nvPr/>
        </p:nvSpPr>
        <p:spPr>
          <a:xfrm>
            <a:off x="936836" y="3943745"/>
            <a:ext cx="3000000" cy="20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 dirty="0">
                <a:solidFill>
                  <a:schemeClr val="dk1"/>
                </a:solidFill>
              </a:rPr>
              <a:t>Բաց հարցը թույլ է տալիս պատասխանողին իր մտքերն ազատորեն արտահայտել՝ չսահմանափակելով նրան մեկ որոշակի պատասխանի շրջանակով։</a:t>
            </a:r>
            <a:endParaRPr dirty="0"/>
          </a:p>
        </p:txBody>
      </p:sp>
      <p:sp>
        <p:nvSpPr>
          <p:cNvPr id="13" name="Google Shape;66;p14"/>
          <p:cNvSpPr txBox="1"/>
          <p:nvPr/>
        </p:nvSpPr>
        <p:spPr>
          <a:xfrm>
            <a:off x="6255777" y="3943745"/>
            <a:ext cx="3000000" cy="20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 dirty="0">
                <a:solidFill>
                  <a:schemeClr val="dk1"/>
                </a:solidFill>
              </a:rPr>
              <a:t>Փակ հարցը ենթադրում է հստակ և որոշակի պատասխան (օր` փաստի մտաբերում, հաստատում կամ ժխտում)։</a:t>
            </a:r>
            <a:endParaRPr sz="175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50" dirty="0">
              <a:solidFill>
                <a:schemeClr val="dk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41" y="1516189"/>
            <a:ext cx="1890395" cy="18903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551" y="1676589"/>
            <a:ext cx="2088242" cy="156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2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71;p15"/>
          <p:cNvSpPr txBox="1"/>
          <p:nvPr/>
        </p:nvSpPr>
        <p:spPr>
          <a:xfrm>
            <a:off x="855625" y="576072"/>
            <a:ext cx="88905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17375E"/>
                </a:solidFill>
              </a:rPr>
              <a:t>Դասի պլանավորում հարցադրումներով</a:t>
            </a:r>
            <a:endParaRPr dirty="0"/>
          </a:p>
        </p:txBody>
      </p:sp>
      <p:pic>
        <p:nvPicPr>
          <p:cNvPr id="15" name="Google Shape;7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11250" y="2215174"/>
            <a:ext cx="6996636" cy="342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20" y="4724716"/>
            <a:ext cx="2219653" cy="221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7;p16"/>
          <p:cNvSpPr txBox="1"/>
          <p:nvPr/>
        </p:nvSpPr>
        <p:spPr>
          <a:xfrm>
            <a:off x="303276" y="265176"/>
            <a:ext cx="9144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D4564"/>
                </a:solidFill>
              </a:rPr>
              <a:t>Ի՞նչ պետք է հաշվի առնել հարցադրումները պլանավորելիս:</a:t>
            </a:r>
            <a:endParaRPr dirty="0"/>
          </a:p>
        </p:txBody>
      </p:sp>
      <p:pic>
        <p:nvPicPr>
          <p:cNvPr id="3" name="Google Shape;7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20724" y="2048904"/>
            <a:ext cx="800100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005" y="4793297"/>
            <a:ext cx="2801705" cy="21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53896" y="871728"/>
            <a:ext cx="8595360" cy="5931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0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9824" y="499872"/>
            <a:ext cx="8555736" cy="6449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97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8800" y="435864"/>
            <a:ext cx="8247888" cy="6129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7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98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3608" y="1783080"/>
            <a:ext cx="9320784" cy="3913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83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92224" y="201168"/>
            <a:ext cx="8037575" cy="3410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262" y="3472143"/>
            <a:ext cx="8112537" cy="3687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1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198</TotalTime>
  <Words>73</Words>
  <Application>Microsoft Office PowerPoint</Application>
  <PresentationFormat>Custom</PresentationFormat>
  <Paragraphs>15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Ion</vt:lpstr>
      <vt:lpstr>I և II կարգի ածանցյալները և դրանց կիրառությունները</vt:lpstr>
      <vt:lpstr>Հարցադրումներ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և II կարգի ածանցյալները և դրանց կիրառությունները</dc:title>
  <dc:creator>PC</dc:creator>
  <cp:lastModifiedBy>PC</cp:lastModifiedBy>
  <cp:revision>12</cp:revision>
  <dcterms:created xsi:type="dcterms:W3CDTF">2021-03-25T17:15:00Z</dcterms:created>
  <dcterms:modified xsi:type="dcterms:W3CDTF">2021-03-27T12:54:46Z</dcterms:modified>
</cp:coreProperties>
</file>